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FAEB"/>
    <a:srgbClr val="FFF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1F413E-1C29-402F-B0DE-26F6020FE9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677FD4-7190-4745-8F93-2551887D9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95095A-E3EA-48BB-8C8E-1AD66A24F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51592-4CDB-45E7-89C8-6719B63454A3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B9C242-A27D-4739-9F2A-BB928DA66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5DD1A3-EC74-43FC-978E-172EE4820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A0144-1C64-4676-AEFB-FEACF121F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628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807EBF-9D4A-4E7B-A622-7DE5C55F7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B4E453-7D66-4BF5-87F7-8308998C80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7F6794-274B-49F0-A231-96FD602D0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51592-4CDB-45E7-89C8-6719B63454A3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55C51-E925-428E-A326-5CB04985A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C8895C-4596-4F5F-B260-57D58718A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A0144-1C64-4676-AEFB-FEACF121F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152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10583-EE30-45D5-8006-589989133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9A29AF-0873-477A-A79B-E80F4C8C67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78B88A-1288-44A3-89E2-0A9DCA3BF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51592-4CDB-45E7-89C8-6719B63454A3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9A1055-6D0F-4F06-86EE-D7C665699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6E1430-A24B-4A6F-8882-5FFB95DF8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A0144-1C64-4676-AEFB-FEACF121F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782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34A22-DA60-4887-AA95-042D4BEBC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45B055-073D-401C-A8A5-CD20C545D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5479E8-DAB3-4F50-84FF-7C451B9674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D54D90-28BF-4522-9AF0-40209E21F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51592-4CDB-45E7-89C8-6719B63454A3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252222-3148-40A2-BDC5-0F1F58346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3E8A9D-2D96-4266-B5F5-2D4A93567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A0144-1C64-4676-AEFB-FEACF121F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678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AC5D9-0671-4616-8A74-A7354E7D9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12AABB-4607-48B0-9DCD-AA922F4FBC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320F57-73D2-4DC1-AA08-9E4ED12179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CE744C-61BD-480B-8B1B-A1DA20D282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AC0249-11BA-4E0E-9A36-45BD7C465D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9FA420-233F-4724-BBF3-9252E915E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51592-4CDB-45E7-89C8-6719B63454A3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D9B547-3EB1-4671-8546-753DB3AB1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A9484D-02B5-4385-9667-45B4E8693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A0144-1C64-4676-AEFB-FEACF121F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813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6C561-3C00-488E-8160-BFD60D605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090D65-F287-40BB-B893-91ECBCEF2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51592-4CDB-45E7-89C8-6719B63454A3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FE6B72-B2BB-418C-93D7-F42D031C8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020AD6-8D4B-4D02-9BBB-772481518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A0144-1C64-4676-AEFB-FEACF121F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089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DA1C89-062B-4668-B5BC-1A07CD1C4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51592-4CDB-45E7-89C8-6719B63454A3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3DF3869-E9FA-46A5-BE90-72A717DEC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282CBD-FFF5-4B68-9A56-9D9465493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A0144-1C64-4676-AEFB-FEACF121F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766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3E45C-179D-4BCB-B58B-BD9F88ED3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C8038E-E8F5-42CA-907F-65DCF997E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60816D-A43B-490D-A3EC-3E28C1C079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397E46-B226-4F02-867B-05FC71EEE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51592-4CDB-45E7-89C8-6719B63454A3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D108DA-E762-4E47-9CA0-D7EECF91C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029A9D-453B-484A-9C92-1D9203D04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A0144-1C64-4676-AEFB-FEACF121F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02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BDA10-F49F-48FE-9F7F-32280B0ED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88976A-778B-42CF-BD46-9F2BCFE1F0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3750DD-8107-4C9F-B165-F15595030D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031FF7-52C1-4D40-9F1B-6A290F8A1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51592-4CDB-45E7-89C8-6719B63454A3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57235B-62E7-4531-B61E-7BB7CFC68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FCA7E2-11C2-4AF7-8682-83ADA64E9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A0144-1C64-4676-AEFB-FEACF121F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195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61EB5-D097-48E4-A443-EDB1061DB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376730-2964-427E-97C7-816900FCDD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CD13E4-CD44-4CE0-9E82-14F72B274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51592-4CDB-45E7-89C8-6719B63454A3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AC999-A8A1-41E1-BFAF-69E91891A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D5EE0A-0A21-4CBE-AAC6-6DEB1D0D9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A0144-1C64-4676-AEFB-FEACF121F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07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11B070-F15E-4571-BB24-79D4B366DE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26D60F-5C12-4891-B888-FD76D6AEF7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772929-0A7E-4D69-807F-35EE7794D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51592-4CDB-45E7-89C8-6719B63454A3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CCBA7B-28D0-417A-BF06-1284C0328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70A15D-83DF-4DA7-83D1-ECEF7D0CFB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A0144-1C64-4676-AEFB-FEACF121F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390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F11566-CE18-456E-8086-A7C8B438F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1CBBEB-2A6C-48E5-B52F-0CDBFCF2E9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667207-B185-4319-997E-D79D6FED14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51592-4CDB-45E7-89C8-6719B63454A3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E8C960-15D4-46E9-81D0-FDF5865956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98C684-3BB9-4AF7-AC2E-4D0C4E0670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A0144-1C64-4676-AEFB-FEACF121F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86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Users\jenny.mcmahon.MANORINF.041\AppData\Local\Microsoft\Windows\INetCache\Content.MSO\652648C2.tmp">
            <a:extLst>
              <a:ext uri="{FF2B5EF4-FFF2-40B4-BE49-F238E27FC236}">
                <a16:creationId xmlns:a16="http://schemas.microsoft.com/office/drawing/2014/main" id="{7999A16F-3285-481F-A838-1D0B1C8ED21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12192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8632E22-40BC-46D7-B8D2-01FF82FC5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671" y="-90356"/>
            <a:ext cx="11726333" cy="3539861"/>
          </a:xfrm>
          <a:effectLst>
            <a:glow rad="101600">
              <a:srgbClr val="FFFFFF"/>
            </a:glow>
          </a:effectLst>
        </p:spPr>
        <p:txBody>
          <a:bodyPr>
            <a:normAutofit/>
          </a:bodyPr>
          <a:lstStyle/>
          <a:p>
            <a:r>
              <a:rPr lang="en-GB" sz="7300" b="1" dirty="0">
                <a:solidFill>
                  <a:srgbClr val="C00000"/>
                </a:solidFill>
                <a:effectLst>
                  <a:glow rad="1270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Manor C of E Infant School </a:t>
            </a:r>
            <a:br>
              <a:rPr lang="en-GB" b="1" dirty="0">
                <a:solidFill>
                  <a:srgbClr val="C00000"/>
                </a:solidFill>
                <a:effectLst>
                  <a:glow rad="127000">
                    <a:srgbClr val="FFFFFF">
                      <a:alpha val="85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2700" b="1" dirty="0">
                <a:solidFill>
                  <a:srgbClr val="C00000"/>
                </a:solidFill>
                <a:effectLst>
                  <a:glow rad="127000">
                    <a:srgbClr val="FFFFFF">
                      <a:alpha val="85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 pleased to be a chosen school to offer the Early Adopter </a:t>
            </a:r>
            <a:r>
              <a:rPr lang="en-GB" sz="4000" b="1" dirty="0">
                <a:solidFill>
                  <a:srgbClr val="C00000"/>
                </a:solidFill>
                <a:effectLst>
                  <a:glow rad="127000">
                    <a:srgbClr val="FFFFFF">
                      <a:alpha val="85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FREE</a:t>
            </a:r>
            <a:br>
              <a:rPr lang="en-GB" b="1" dirty="0">
                <a:effectLst>
                  <a:glow rad="127000">
                    <a:srgbClr val="FFFAE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12800" b="1" i="1" dirty="0">
                <a:solidFill>
                  <a:srgbClr val="C00000"/>
                </a:solidFill>
                <a:effectLst>
                  <a:glow rad="127000">
                    <a:srgbClr val="FFFFF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Breakfast Club</a:t>
            </a:r>
            <a:endParaRPr lang="en-GB" b="1" i="1" dirty="0">
              <a:solidFill>
                <a:srgbClr val="C00000"/>
              </a:solidFill>
              <a:effectLst>
                <a:glow rad="127000">
                  <a:srgbClr val="FFFFFF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7C9AA2-78BE-49DE-A55E-5B85CE9A2A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28091" y="3601247"/>
            <a:ext cx="9506429" cy="3478475"/>
          </a:xfrm>
          <a:effectLst>
            <a:glow rad="127000">
              <a:srgbClr val="FFFFFF">
                <a:alpha val="42000"/>
              </a:srgbClr>
            </a:glow>
          </a:effectLst>
        </p:spPr>
        <p:txBody>
          <a:bodyPr>
            <a:normAutofit/>
          </a:bodyPr>
          <a:lstStyle/>
          <a:p>
            <a:endParaRPr lang="en-GB" sz="4000" b="1" dirty="0">
              <a:solidFill>
                <a:srgbClr val="C00000"/>
              </a:solidFill>
            </a:endParaRPr>
          </a:p>
          <a:p>
            <a:endParaRPr lang="en-GB" sz="1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4000" b="1" dirty="0">
                <a:solidFill>
                  <a:srgbClr val="FF0000"/>
                </a:solidFill>
                <a:effectLst>
                  <a:glow rad="127000">
                    <a:srgbClr val="FFFFFF">
                      <a:alpha val="78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Come along and join us</a:t>
            </a:r>
            <a:endParaRPr lang="en-GB" sz="500" b="1" dirty="0">
              <a:solidFill>
                <a:srgbClr val="FF0000"/>
              </a:solidFill>
              <a:effectLst>
                <a:glow rad="127000">
                  <a:srgbClr val="FFFFFF">
                    <a:alpha val="78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3000" b="1" dirty="0">
                <a:effectLst>
                  <a:glow rad="127000">
                    <a:srgbClr val="FFFFFF">
                      <a:alpha val="5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Open Monday to Friday from 08:00am – 08:50am</a:t>
            </a:r>
            <a:endParaRPr lang="en-GB" sz="3900" b="1" dirty="0">
              <a:effectLst>
                <a:glow rad="127000">
                  <a:srgbClr val="FFFFFF">
                    <a:alpha val="5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3000" i="1" dirty="0">
                <a:effectLst>
                  <a:glow rad="127000">
                    <a:srgbClr val="FFFFFF">
                      <a:alpha val="5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Full Session: 08:00am – 08:50am at </a:t>
            </a:r>
            <a:r>
              <a:rPr lang="en-GB" sz="3000" b="1" i="1" dirty="0">
                <a:effectLst>
                  <a:glow rad="127000">
                    <a:srgbClr val="FFFFFF">
                      <a:alpha val="5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£1.50</a:t>
            </a:r>
          </a:p>
          <a:p>
            <a:r>
              <a:rPr lang="en-GB" sz="3000" i="1" dirty="0">
                <a:effectLst>
                  <a:glow rad="127000">
                    <a:srgbClr val="FFFFFF">
                      <a:alpha val="5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 Session: 08:20am – 08:50am </a:t>
            </a:r>
            <a:r>
              <a:rPr lang="en-GB" sz="3000" b="1" i="1" dirty="0">
                <a:effectLst>
                  <a:glow rad="127000">
                    <a:srgbClr val="FFFFFF">
                      <a:alpha val="5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Free of Charge </a:t>
            </a:r>
          </a:p>
        </p:txBody>
      </p:sp>
      <p:pic>
        <p:nvPicPr>
          <p:cNvPr id="6" name="Picture 5" descr="manor church logo">
            <a:extLst>
              <a:ext uri="{FF2B5EF4-FFF2-40B4-BE49-F238E27FC236}">
                <a16:creationId xmlns:a16="http://schemas.microsoft.com/office/drawing/2014/main" id="{A3FA6BE4-666C-4817-853A-E391A8694080}"/>
              </a:ext>
            </a:extLst>
          </p:cNvPr>
          <p:cNvPicPr/>
          <p:nvPr/>
        </p:nvPicPr>
        <p:blipFill>
          <a:blip r:embed="rId3" cstate="print">
            <a:alphaModFix amt="34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563" y="2827473"/>
            <a:ext cx="2192570" cy="21509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92950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54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Manor C of E Infant School  are pleased to be a chosen school to offer the Early Adopter FREE Breakfast Club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Manor C of E Infant School  Early Adopter Breakfast Club</dc:title>
  <dc:creator>Jenny McMahon</dc:creator>
  <cp:lastModifiedBy>Jenny McMahon</cp:lastModifiedBy>
  <cp:revision>16</cp:revision>
  <cp:lastPrinted>2025-04-03T11:42:19Z</cp:lastPrinted>
  <dcterms:created xsi:type="dcterms:W3CDTF">2025-03-13T15:56:08Z</dcterms:created>
  <dcterms:modified xsi:type="dcterms:W3CDTF">2025-04-03T14:33:52Z</dcterms:modified>
</cp:coreProperties>
</file>